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What is </a:t>
            </a:r>
            <a:r>
              <a:rPr lang="en-IN" dirty="0" smtClean="0"/>
              <a:t>Version Control</a:t>
            </a:r>
          </a:p>
          <a:p>
            <a:r>
              <a:rPr lang="en-US" dirty="0"/>
              <a:t>Version Control </a:t>
            </a:r>
            <a:r>
              <a:rPr lang="en-US" dirty="0" smtClean="0"/>
              <a:t>System</a:t>
            </a:r>
          </a:p>
          <a:p>
            <a:r>
              <a:rPr lang="en-US" dirty="0"/>
              <a:t>Benefits of Version Control </a:t>
            </a: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/>
              <a:t>Evolution of Version Control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Version Control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“version control”, and why should you care?</a:t>
            </a:r>
          </a:p>
          <a:p>
            <a:r>
              <a:rPr lang="en-US" dirty="0" err="1"/>
              <a:t>Defination</a:t>
            </a:r>
            <a:r>
              <a:rPr lang="en-US" dirty="0"/>
              <a:t>: Version control is a system that records changes to a file or set of files over time so that you can recall specific versions later</a:t>
            </a:r>
          </a:p>
          <a:p>
            <a:r>
              <a:rPr lang="en-US" dirty="0"/>
              <a:t>The history of version control tools can be divided into three generations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What is Version Control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FC60A1E2-606E-4097-B65A-9D2BC2CD5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031378"/>
              </p:ext>
            </p:extLst>
          </p:nvPr>
        </p:nvGraphicFramePr>
        <p:xfrm>
          <a:off x="971533" y="3352800"/>
          <a:ext cx="10048352" cy="14833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168016">
                  <a:extLst>
                    <a:ext uri="{9D8B030D-6E8A-4147-A177-3AD203B41FA5}">
                      <a16:colId xmlns:a16="http://schemas.microsoft.com/office/drawing/2014/main" xmlns="" val="3977324587"/>
                    </a:ext>
                  </a:extLst>
                </a:gridCol>
                <a:gridCol w="1524373">
                  <a:extLst>
                    <a:ext uri="{9D8B030D-6E8A-4147-A177-3AD203B41FA5}">
                      <a16:colId xmlns:a16="http://schemas.microsoft.com/office/drawing/2014/main" xmlns="" val="645826306"/>
                    </a:ext>
                  </a:extLst>
                </a:gridCol>
                <a:gridCol w="1983300">
                  <a:extLst>
                    <a:ext uri="{9D8B030D-6E8A-4147-A177-3AD203B41FA5}">
                      <a16:colId xmlns:a16="http://schemas.microsoft.com/office/drawing/2014/main" xmlns="" val="2730104962"/>
                    </a:ext>
                  </a:extLst>
                </a:gridCol>
                <a:gridCol w="2279396">
                  <a:extLst>
                    <a:ext uri="{9D8B030D-6E8A-4147-A177-3AD203B41FA5}">
                      <a16:colId xmlns:a16="http://schemas.microsoft.com/office/drawing/2014/main" xmlns="" val="2423006150"/>
                    </a:ext>
                  </a:extLst>
                </a:gridCol>
                <a:gridCol w="2093267">
                  <a:extLst>
                    <a:ext uri="{9D8B030D-6E8A-4147-A177-3AD203B41FA5}">
                      <a16:colId xmlns:a16="http://schemas.microsoft.com/office/drawing/2014/main" xmlns="" val="1130792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Networking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Concurrency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8478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One file at a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Locks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RCS, SCCS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70580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Second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Centralized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Multi-file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Merge before commit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CVS, Subversion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187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Third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Distributed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Changesets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Commit before merge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Bazaar,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0650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Version Control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category of software tools that help a software team manage changes to source code over time</a:t>
            </a:r>
          </a:p>
          <a:p>
            <a:r>
              <a:rPr lang="en-US" dirty="0"/>
              <a:t>Version control software keeps track of every modification to the code</a:t>
            </a:r>
          </a:p>
          <a:p>
            <a:r>
              <a:rPr lang="en-US" dirty="0"/>
              <a:t>If a mistake is made, developers can turn back the clock and compare earlier versions of the code to help fix the mistake</a:t>
            </a:r>
          </a:p>
          <a:p>
            <a:r>
              <a:rPr lang="en-US" dirty="0"/>
              <a:t>For almost all software projects, the source code is like the crown jewels - a precious asset whose value must be protected</a:t>
            </a:r>
          </a:p>
          <a:p>
            <a:r>
              <a:rPr lang="en-US" dirty="0"/>
              <a:t>Great version control systems facilitate a smooth and continuous flow of changes to the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Version Control System</a:t>
            </a:r>
          </a:p>
        </p:txBody>
      </p:sp>
    </p:spTree>
    <p:extLst>
      <p:ext uri="{BB962C8B-B14F-4D97-AF65-F5344CB8AC3E}">
        <p14:creationId xmlns:p14="http://schemas.microsoft.com/office/powerpoint/2010/main" val="228505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Version Control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complete long-term change history of every file</a:t>
            </a:r>
          </a:p>
          <a:p>
            <a:r>
              <a:rPr lang="en-US" dirty="0"/>
              <a:t>Restoring previous versions </a:t>
            </a:r>
          </a:p>
          <a:p>
            <a:r>
              <a:rPr lang="en-US" dirty="0"/>
              <a:t>Branching and merging; having team members work concurrently</a:t>
            </a:r>
          </a:p>
          <a:p>
            <a:r>
              <a:rPr lang="en-US" dirty="0"/>
              <a:t>Traceability; being able to trace each change made to the software</a:t>
            </a:r>
          </a:p>
          <a:p>
            <a:r>
              <a:rPr lang="en-US" dirty="0"/>
              <a:t>Backup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Benefits of Version Control System (VCS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966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Version Control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276599"/>
          </a:xfrm>
        </p:spPr>
        <p:txBody>
          <a:bodyPr>
            <a:normAutofit/>
          </a:bodyPr>
          <a:lstStyle/>
          <a:p>
            <a:r>
              <a:rPr lang="en-US" dirty="0"/>
              <a:t>The vast majority of professional programmers are using second generation tools</a:t>
            </a:r>
          </a:p>
          <a:p>
            <a:r>
              <a:rPr lang="en-US" dirty="0"/>
              <a:t>However the third generation is growing very quickly in popularity</a:t>
            </a:r>
          </a:p>
          <a:p>
            <a:r>
              <a:rPr lang="en-US" dirty="0"/>
              <a:t>The most popular Version Control System is Apache Subversion</a:t>
            </a:r>
          </a:p>
          <a:p>
            <a:r>
              <a:rPr lang="en-US" dirty="0"/>
              <a:t>Commonly known as SVN:</a:t>
            </a:r>
          </a:p>
          <a:p>
            <a:pPr lvl="1"/>
            <a:r>
              <a:rPr lang="en-US" dirty="0"/>
              <a:t>Subversion is an open source version control system</a:t>
            </a:r>
          </a:p>
          <a:p>
            <a:pPr lvl="1"/>
            <a:r>
              <a:rPr lang="en-US" dirty="0" smtClean="0"/>
              <a:t>Founded </a:t>
            </a:r>
            <a:r>
              <a:rPr lang="en-US" dirty="0"/>
              <a:t>in 2000 by </a:t>
            </a:r>
            <a:r>
              <a:rPr lang="en-US" dirty="0" err="1"/>
              <a:t>CollabNet</a:t>
            </a:r>
            <a:r>
              <a:rPr lang="en-US" dirty="0"/>
              <a:t>, Inc.</a:t>
            </a:r>
          </a:p>
          <a:p>
            <a:pPr lvl="1"/>
            <a:r>
              <a:rPr lang="en-US" dirty="0"/>
              <a:t>Subversion is developed as a project of the Apache Software Foundation</a:t>
            </a:r>
          </a:p>
          <a:p>
            <a:pPr lvl="1"/>
            <a:r>
              <a:rPr lang="en-US" dirty="0"/>
              <a:t>It’s a centralized version control system</a:t>
            </a:r>
          </a:p>
          <a:p>
            <a:pPr lvl="1"/>
            <a:r>
              <a:rPr lang="en-US" dirty="0"/>
              <a:t>Current Stable release is “Apache Subversion 1.11.1” as on date 11-Jan-2019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17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10</TotalTime>
  <Words>355</Words>
  <Application>Microsoft Office PowerPoint</Application>
  <PresentationFormat>Widescreen</PresentationFormat>
  <Paragraphs>61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Evolution of Version Control</vt:lpstr>
      <vt:lpstr>Evolution of Version Control</vt:lpstr>
      <vt:lpstr>Evolution of Version Control</vt:lpstr>
      <vt:lpstr>Evolution of Version Control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2</cp:revision>
  <dcterms:created xsi:type="dcterms:W3CDTF">2019-03-26T14:10:21Z</dcterms:created>
  <dcterms:modified xsi:type="dcterms:W3CDTF">2019-03-26T14:21:14Z</dcterms:modified>
</cp:coreProperties>
</file>